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63" r:id="rId3"/>
    <p:sldId id="258" r:id="rId4"/>
    <p:sldId id="259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8" d="100"/>
          <a:sy n="148" d="100"/>
        </p:scale>
        <p:origin x="738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D2A8FB-6C53-4BA7-AA36-50D96363D3C4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146815-3845-479F-9969-B214318E92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40636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146815-3845-479F-9969-B214318E928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1757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146815-3845-479F-9969-B214318E9289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3083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96D0D7-47B0-BAA3-3E63-1B11F533D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6B62ED4-64C6-C502-E4AD-D0705F18B5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8C89F9D-7403-970F-40F4-4846CA93C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4773-05D2-4F93-A973-0827A90888F2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B51F03E-4D83-45F9-83DC-65BD1E2D9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7D86B64-3DFB-44CE-0905-1D5B50668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5920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A36187-539F-903B-B8C1-179E03506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C130485-5533-8451-0F0C-9C57C68030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55B818B-75B9-2BBA-B7F2-0EC40F5BD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4773-05D2-4F93-A973-0827A90888F2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1679D3A-FDFA-7EEB-E168-C58FBC770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9B7DFE1-8D4C-D340-E13C-939B16C82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8468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295DE18-E098-C86D-DD5B-28FC3924A3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146BD04-23BA-97F2-441E-F3A605A24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08D963F-5063-2759-45C9-07FD0570E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4773-05D2-4F93-A973-0827A90888F2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A64ECDE-080A-0A40-13EC-68629A157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2E6FAC7-C7D6-6DB1-E42E-27024174A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9974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6D7E4D-4F17-BE32-9463-943B89B73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0868A64-7FE1-A039-7D84-49929AB2C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EF69152-2C18-5703-3DDC-9ADD9E74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4773-05D2-4F93-A973-0827A90888F2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59079B4-5380-7F83-B49A-6C5E4A0AD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7661F20-1B04-E056-E763-21D5BE59F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8603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AAC8F6-857E-8213-3396-F03100D19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FFABA24-A052-EE02-E170-784B143EE2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4307CDC-CBFB-236C-6811-A267CBF2D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4773-05D2-4F93-A973-0827A90888F2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D9BDE7-2812-15B8-228E-F90510818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79EC1A7-66D1-1288-A5AC-ECB85C309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233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E31DB8-B255-92AD-8FB5-C742E16F9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0E118E4-014A-57B9-2AB0-A5D8CBE4A0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76B1BAF-1E4F-EC54-430D-D66891E369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602B06B-CFE9-4202-9538-9E60747FE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4773-05D2-4F93-A973-0827A90888F2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E7A04D3-462A-76D9-E940-60522237E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58B1014-31F9-D6FC-6E76-D311EEFA2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4222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537F6B-8770-53A9-8E1B-043B4590F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9E10FA1-4EC4-1EE7-FF32-96DA4CAD3D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13CB77B-AAC2-5A18-411E-A0AF88B19E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9447D41-1760-713E-A306-E635522247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A97C6F3-0AFA-CFC1-156F-9A146C5A10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C1D1DC5-E80C-BEF8-6BA5-71FA151030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4773-05D2-4F93-A973-0827A90888F2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41EF253-B934-34A4-A9F1-47E4A7BA0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AB6806F-99C2-E39D-D41C-1C99B0734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3303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03C63B-000C-B1A6-41D1-620BFB515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E887E24-F5C4-5B5B-C136-2EAF8396E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4773-05D2-4F93-A973-0827A90888F2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7C53052-FD37-F014-CCBD-86FE7AFF9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ACF91F5-1892-065B-7E5B-79B18AB36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0858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B30A5A9-28EA-DD08-BA7E-B16CDCC82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4773-05D2-4F93-A973-0827A90888F2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5409F24-D66F-9671-B08D-913BBF3A2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FC8F719-1273-7AD8-32D0-12E106925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16353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F264FD-FF5D-A5A7-B427-05AC35BD8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3C4B38-BC54-E676-A0D6-EF9C8B9201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19B7599-32D3-211F-7700-0CF2BFF337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52DB31A-E653-67A0-C390-5AC2B1E05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4773-05D2-4F93-A973-0827A90888F2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0B21B16-6797-51C0-B240-8A92FD42C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36CF715-5563-0D62-94FC-795F513D2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9577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BD0DDB-893E-694B-55F8-96F311337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2ABCB35-77F4-6442-3F09-CA1023948C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5216E77-B89A-D470-95AF-4297B23FA5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17228D3-B50D-EB32-AAD9-4EB20EE9A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5C4773-05D2-4F93-A973-0827A90888F2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2BA50E9-1DCF-7D41-2A36-914A40378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2227D02-1B81-BD4A-7561-2EE161707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9320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4E6CA3-DAC6-D2FC-8CC6-B3C0D17AF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49C6F0E-5311-55ED-165D-D4BCB1CBFB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7DACAFA-501B-F9D6-8AE6-044C50D175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C4773-05D2-4F93-A973-0827A90888F2}" type="datetimeFigureOut">
              <a:rPr lang="ru-RU" smtClean="0"/>
              <a:t>13.07.2025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A91673C-4433-5331-ACAB-D399F6B599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9AB1EBA-FCAD-26DB-4F6E-FF4779D615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808858-4491-4608-B686-729014AA6F0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426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DE49A4-73F9-CC25-9694-773F5FC54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0760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>
                <a:solidFill>
                  <a:schemeClr val="bg1"/>
                </a:solidFill>
              </a:rPr>
              <a:t>Класс Водных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B5AD19-C954-0C97-9E6B-9D0E591FDE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96470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2400" b="1" dirty="0">
                <a:solidFill>
                  <a:schemeClr val="bg1"/>
                </a:solidFill>
              </a:rPr>
              <a:t>Все драконы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Кипятильник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Гроза Морей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Громобой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Подводный Потрошитель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Огнеброн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Великий Смутьян</a:t>
            </a:r>
          </a:p>
        </p:txBody>
      </p:sp>
    </p:spTree>
    <p:extLst>
      <p:ext uri="{BB962C8B-B14F-4D97-AF65-F5344CB8AC3E}">
        <p14:creationId xmlns:p14="http://schemas.microsoft.com/office/powerpoint/2010/main" val="3753933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0F5068-3EF0-0AAE-DBDE-6D631938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0116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>
                <a:solidFill>
                  <a:schemeClr val="bg1"/>
                </a:solidFill>
              </a:rPr>
              <a:t>Класс Камнеедов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D3A150-7ADE-4312-0A16-B449993F3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48740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2400" b="1" dirty="0">
                <a:solidFill>
                  <a:schemeClr val="bg1"/>
                </a:solidFill>
              </a:rPr>
              <a:t>Все драконы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Громмель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Лаварыг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Шёпот Смерти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Вопль Смерти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Землетряс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Эраптодон</a:t>
            </a:r>
          </a:p>
          <a:p>
            <a:pPr>
              <a:buFontTx/>
              <a:buChar char="-"/>
            </a:pPr>
            <a:r>
              <a:rPr lang="ru-RU" sz="2400" b="1" dirty="0">
                <a:solidFill>
                  <a:schemeClr val="bg1"/>
                </a:solidFill>
              </a:rPr>
              <a:t>Страж</a:t>
            </a:r>
          </a:p>
        </p:txBody>
      </p:sp>
    </p:spTree>
    <p:extLst>
      <p:ext uri="{BB962C8B-B14F-4D97-AF65-F5344CB8AC3E}">
        <p14:creationId xmlns:p14="http://schemas.microsoft.com/office/powerpoint/2010/main" val="3112676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510329-CB0A-C29F-2EC8-232D05748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0116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>
                <a:solidFill>
                  <a:schemeClr val="bg1"/>
                </a:solidFill>
              </a:rPr>
              <a:t>Класс Когтевиков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951D5A-7285-4D1F-A795-0D35A2AB1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55180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ru-RU" b="1" dirty="0">
                <a:solidFill>
                  <a:schemeClr val="bg1"/>
                </a:solidFill>
              </a:rPr>
              <a:t>Все драконы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Злобный Змеевик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Шипорез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Шторморез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Древоруб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Мрачнозуб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Хвостокол</a:t>
            </a:r>
          </a:p>
        </p:txBody>
      </p:sp>
    </p:spTree>
    <p:extLst>
      <p:ext uri="{BB962C8B-B14F-4D97-AF65-F5344CB8AC3E}">
        <p14:creationId xmlns:p14="http://schemas.microsoft.com/office/powerpoint/2010/main" val="3408434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7981BE-C34C-8680-AE59-A18D7AE2F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8185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>
                <a:solidFill>
                  <a:schemeClr val="bg1"/>
                </a:solidFill>
              </a:rPr>
              <a:t>Класс Кочегаров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456908B-D184-CFC1-A9DC-51BAB1FD0E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57801"/>
            <a:ext cx="10515600" cy="435133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ru-RU" sz="1600" b="1" dirty="0">
                <a:solidFill>
                  <a:schemeClr val="bg1"/>
                </a:solidFill>
              </a:rPr>
              <a:t>Все драконы</a:t>
            </a:r>
          </a:p>
          <a:p>
            <a:pPr>
              <a:buFontTx/>
              <a:buChar char="-"/>
            </a:pPr>
            <a:r>
              <a:rPr lang="ru-RU" sz="1600" b="1" dirty="0">
                <a:solidFill>
                  <a:schemeClr val="bg1"/>
                </a:solidFill>
              </a:rPr>
              <a:t>Ужасное Чудовище</a:t>
            </a:r>
          </a:p>
          <a:p>
            <a:pPr>
              <a:buFontTx/>
              <a:buChar char="-"/>
            </a:pPr>
            <a:r>
              <a:rPr lang="ru-RU" sz="1600" b="1" dirty="0">
                <a:solidFill>
                  <a:schemeClr val="bg1"/>
                </a:solidFill>
              </a:rPr>
              <a:t>Тайфумеранг</a:t>
            </a:r>
          </a:p>
          <a:p>
            <a:pPr>
              <a:buFontTx/>
              <a:buChar char="-"/>
            </a:pPr>
            <a:r>
              <a:rPr lang="ru-RU" sz="1600" b="1" dirty="0">
                <a:solidFill>
                  <a:schemeClr val="bg1"/>
                </a:solidFill>
              </a:rPr>
              <a:t>Жуткая Жуть</a:t>
            </a:r>
          </a:p>
          <a:p>
            <a:pPr>
              <a:buFontTx/>
              <a:buChar char="-"/>
            </a:pPr>
            <a:r>
              <a:rPr lang="ru-RU" sz="1600" b="1" dirty="0">
                <a:solidFill>
                  <a:schemeClr val="bg1"/>
                </a:solidFill>
              </a:rPr>
              <a:t>Ночная Жуть</a:t>
            </a:r>
          </a:p>
          <a:p>
            <a:pPr>
              <a:buFontTx/>
              <a:buChar char="-"/>
            </a:pPr>
            <a:r>
              <a:rPr lang="ru-RU" sz="1600" b="1" dirty="0">
                <a:solidFill>
                  <a:schemeClr val="bg1"/>
                </a:solidFill>
              </a:rPr>
              <a:t>Ночной Рой</a:t>
            </a:r>
          </a:p>
          <a:p>
            <a:pPr>
              <a:buFontTx/>
              <a:buChar char="-"/>
            </a:pPr>
            <a:r>
              <a:rPr lang="ru-RU" sz="1600" b="1" dirty="0">
                <a:solidFill>
                  <a:schemeClr val="bg1"/>
                </a:solidFill>
              </a:rPr>
              <a:t>Огненная Жуть</a:t>
            </a:r>
          </a:p>
          <a:p>
            <a:pPr>
              <a:buFontTx/>
              <a:buChar char="-"/>
            </a:pPr>
            <a:r>
              <a:rPr lang="ru-RU" sz="1600" b="1" dirty="0">
                <a:solidFill>
                  <a:schemeClr val="bg1"/>
                </a:solidFill>
              </a:rPr>
              <a:t>Пеклохвост</a:t>
            </a:r>
          </a:p>
          <a:p>
            <a:pPr>
              <a:buFontTx/>
              <a:buChar char="-"/>
            </a:pPr>
            <a:r>
              <a:rPr lang="ru-RU" sz="1600" b="1" dirty="0">
                <a:solidFill>
                  <a:schemeClr val="bg1"/>
                </a:solidFill>
              </a:rPr>
              <a:t>Огнеед</a:t>
            </a:r>
          </a:p>
          <a:p>
            <a:pPr>
              <a:buFontTx/>
              <a:buChar char="-"/>
            </a:pPr>
            <a:r>
              <a:rPr lang="ru-RU" sz="1600" b="1" dirty="0">
                <a:solidFill>
                  <a:schemeClr val="bg1"/>
                </a:solidFill>
              </a:rPr>
              <a:t>Королева Огнеедов</a:t>
            </a:r>
          </a:p>
          <a:p>
            <a:pPr>
              <a:buFontTx/>
              <a:buChar char="-"/>
            </a:pPr>
            <a:r>
              <a:rPr lang="ru-RU" sz="1600" b="1" dirty="0">
                <a:solidFill>
                  <a:schemeClr val="bg1"/>
                </a:solidFill>
              </a:rPr>
              <a:t>Красная Смерть</a:t>
            </a:r>
          </a:p>
          <a:p>
            <a:pPr>
              <a:buFontTx/>
              <a:buChar char="-"/>
            </a:pPr>
            <a:r>
              <a:rPr lang="ru-RU" sz="1600" b="1" dirty="0">
                <a:solidFill>
                  <a:schemeClr val="bg1"/>
                </a:solidFill>
              </a:rPr>
              <a:t>Тень</a:t>
            </a:r>
          </a:p>
        </p:txBody>
      </p:sp>
    </p:spTree>
    <p:extLst>
      <p:ext uri="{BB962C8B-B14F-4D97-AF65-F5344CB8AC3E}">
        <p14:creationId xmlns:p14="http://schemas.microsoft.com/office/powerpoint/2010/main" val="119868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C7608A-866F-2302-3607-56FD0EFEF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8829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>
                <a:solidFill>
                  <a:schemeClr val="bg1"/>
                </a:solidFill>
              </a:rPr>
              <a:t>Класс Страшил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92D731C-4B36-96E7-B497-548DBBCCD7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774887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ru-RU" b="1" dirty="0">
                <a:solidFill>
                  <a:schemeClr val="bg1"/>
                </a:solidFill>
              </a:rPr>
              <a:t>Все драконы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Кошмарный Пристеголов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Нюхохват</a:t>
            </a:r>
          </a:p>
        </p:txBody>
      </p:sp>
    </p:spTree>
    <p:extLst>
      <p:ext uri="{BB962C8B-B14F-4D97-AF65-F5344CB8AC3E}">
        <p14:creationId xmlns:p14="http://schemas.microsoft.com/office/powerpoint/2010/main" val="2902893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26B95D-C4D4-2AA5-00E2-B1E072CDC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9472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>
                <a:solidFill>
                  <a:schemeClr val="bg1"/>
                </a:solidFill>
              </a:rPr>
              <a:t>Класс Следопытов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210518E-0416-2C8E-E343-4B776BDB1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781327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ru-RU" b="1" dirty="0">
                <a:solidFill>
                  <a:schemeClr val="bg1"/>
                </a:solidFill>
              </a:rPr>
              <a:t>Все драконы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Громорог</a:t>
            </a:r>
          </a:p>
        </p:txBody>
      </p:sp>
    </p:spTree>
    <p:extLst>
      <p:ext uri="{BB962C8B-B14F-4D97-AF65-F5344CB8AC3E}">
        <p14:creationId xmlns:p14="http://schemas.microsoft.com/office/powerpoint/2010/main" val="1307159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8F751F-2E06-9AC7-E6F6-686772544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0116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>
                <a:solidFill>
                  <a:schemeClr val="bg1"/>
                </a:solidFill>
              </a:rPr>
              <a:t>Класс Загадочных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8D0C42-F146-1D9B-7CBD-7E84F6384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04797"/>
            <a:ext cx="10515600" cy="4351338"/>
          </a:xfrm>
        </p:spPr>
        <p:txBody>
          <a:bodyPr>
            <a:normAutofit fontScale="47500" lnSpcReduction="20000"/>
          </a:bodyPr>
          <a:lstStyle/>
          <a:p>
            <a:pPr marL="0" indent="0" algn="ctr">
              <a:buNone/>
            </a:pPr>
            <a:r>
              <a:rPr lang="ru-RU" b="1" dirty="0">
                <a:solidFill>
                  <a:schemeClr val="bg1"/>
                </a:solidFill>
              </a:rPr>
              <a:t>Все драконы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Разнокрыл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Крылатый Ужас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Бронекрыл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Буйволорд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Драмиллион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Дымодышащий Душитель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Костолом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Песня Смерти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Пескострел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Пещерный Разоритель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Скользкокрыл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Объедала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Тенекрыл</a:t>
            </a:r>
            <a:endParaRPr lang="en-US" b="1" dirty="0">
              <a:solidFill>
                <a:schemeClr val="bg1"/>
              </a:solidFill>
            </a:endParaRP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Шёлкопряд</a:t>
            </a:r>
            <a:endParaRPr lang="en-US" b="1" dirty="0">
              <a:solidFill>
                <a:schemeClr val="bg1"/>
              </a:solidFill>
            </a:endParaRP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Вечнокрыл</a:t>
            </a:r>
          </a:p>
        </p:txBody>
      </p:sp>
    </p:spTree>
    <p:extLst>
      <p:ext uri="{BB962C8B-B14F-4D97-AF65-F5344CB8AC3E}">
        <p14:creationId xmlns:p14="http://schemas.microsoft.com/office/powerpoint/2010/main" val="3383622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DE1BFA-663E-7EF1-30BD-1A54B2D07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0760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b="1" dirty="0">
                <a:solidFill>
                  <a:schemeClr val="bg1"/>
                </a:solidFill>
              </a:rPr>
              <a:t>Класс Разящих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0CFAE9E-8BEB-FEA9-C504-19DFDD07D2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3276" y="2778661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ru-RU" b="1" dirty="0">
                <a:solidFill>
                  <a:schemeClr val="bg1"/>
                </a:solidFill>
              </a:rPr>
              <a:t>Все драконы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Ночная Фурия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Дневная Фурия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Ночное Сияние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Кривет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Снежный Призрак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Тройной Удар</a:t>
            </a:r>
          </a:p>
          <a:p>
            <a:pPr>
              <a:buFontTx/>
              <a:buChar char="-"/>
            </a:pPr>
            <a:r>
              <a:rPr lang="ru-RU" b="1" dirty="0">
                <a:solidFill>
                  <a:schemeClr val="bg1"/>
                </a:solidFill>
              </a:rPr>
              <a:t>Смертохват</a:t>
            </a:r>
          </a:p>
        </p:txBody>
      </p:sp>
    </p:spTree>
    <p:extLst>
      <p:ext uri="{BB962C8B-B14F-4D97-AF65-F5344CB8AC3E}">
        <p14:creationId xmlns:p14="http://schemas.microsoft.com/office/powerpoint/2010/main" val="366639183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112</Words>
  <Application>Microsoft Office PowerPoint</Application>
  <PresentationFormat>Широкоэкранный</PresentationFormat>
  <Paragraphs>73</Paragraphs>
  <Slides>8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Класс Водных</vt:lpstr>
      <vt:lpstr>Класс Камнеедов</vt:lpstr>
      <vt:lpstr>Класс Когтевиков</vt:lpstr>
      <vt:lpstr>Класс Кочегаров</vt:lpstr>
      <vt:lpstr>Класс Страшил</vt:lpstr>
      <vt:lpstr>Класс Следопытов</vt:lpstr>
      <vt:lpstr>Класс Загадочных</vt:lpstr>
      <vt:lpstr>Класс Разящих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pexa 6</dc:creator>
  <cp:lastModifiedBy>pexa 6</cp:lastModifiedBy>
  <cp:revision>4</cp:revision>
  <dcterms:created xsi:type="dcterms:W3CDTF">2025-07-13T18:40:14Z</dcterms:created>
  <dcterms:modified xsi:type="dcterms:W3CDTF">2025-07-13T20:22:14Z</dcterms:modified>
</cp:coreProperties>
</file>

<file path=docProps/thumbnail.jpeg>
</file>